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8" r:id="rId3"/>
    <p:sldId id="266" r:id="rId4"/>
    <p:sldId id="267" r:id="rId5"/>
    <p:sldId id="259" r:id="rId6"/>
    <p:sldId id="265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2590800"/>
            <a:ext cx="2895600" cy="911352"/>
          </a:xfrm>
        </p:spPr>
        <p:txBody>
          <a:bodyPr>
            <a:normAutofit/>
          </a:bodyPr>
          <a:lstStyle/>
          <a:p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Tipovi TV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5638800"/>
            <a:ext cx="6400800" cy="53340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Zakonska regulativa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2" descr="https://support.apple.com/library/content/dam/edam/applecare/images/en_US/appletv/apple-tv-siri-remote-setup-wrap-her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228600"/>
            <a:ext cx="5732781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Kriterijumi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029199"/>
          </a:xfrm>
        </p:spPr>
        <p:txBody>
          <a:bodyPr/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</a:rPr>
              <a:t>Zona servisa</a:t>
            </a:r>
            <a:endParaRPr lang="en-US" sz="2400" b="1" dirty="0">
              <a:solidFill>
                <a:srgbClr val="C00000"/>
              </a:solidFill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341" y="1600201"/>
            <a:ext cx="6759317" cy="510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Kriterijumi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2039600" cy="5105400"/>
          </a:xfrm>
        </p:spPr>
        <p:txBody>
          <a:bodyPr/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</a:rPr>
              <a:t>Priroda i karakter misije</a:t>
            </a:r>
            <a:endParaRPr lang="en-US" sz="2400" b="1" dirty="0">
              <a:solidFill>
                <a:srgbClr val="C00000"/>
              </a:solidFill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983267"/>
            <a:ext cx="5329866" cy="266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52393"/>
            <a:ext cx="2551214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69409"/>
            <a:ext cx="2267744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869406"/>
            <a:ext cx="1700810" cy="170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874733"/>
            <a:ext cx="1678467" cy="1678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4874733"/>
            <a:ext cx="2895600" cy="1678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33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Kriterijumi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029199"/>
          </a:xfrm>
        </p:spPr>
        <p:txBody>
          <a:bodyPr>
            <a:normAutofit/>
          </a:bodyPr>
          <a:lstStyle/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b="1" dirty="0">
                <a:solidFill>
                  <a:srgbClr val="C00000"/>
                </a:solidFill>
              </a:rPr>
              <a:t>Tip vlasništva i način finansiranja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4124" y="2286000"/>
            <a:ext cx="6490709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8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26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Zona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2039600" cy="5215128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§"/>
            </a:pPr>
            <a:r>
              <a:rPr lang="sr-Latn-RS" sz="2400" b="1" dirty="0"/>
              <a:t>Kvalitetan prijem signala u realnim uslovima</a:t>
            </a:r>
          </a:p>
          <a:p>
            <a:pPr marL="118872" indent="0">
              <a:buNone/>
            </a:pPr>
            <a:endParaRPr lang="sr-Latn-R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288" y="2271241"/>
            <a:ext cx="5366302" cy="425449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660" y="2271242"/>
            <a:ext cx="3829050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Zona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963400" cy="5181600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q"/>
            </a:pPr>
            <a:endParaRPr lang="sr-Latn-RS" sz="1800" b="1" dirty="0"/>
          </a:p>
          <a:p>
            <a:pPr marL="118872" indent="0">
              <a:buNone/>
            </a:pPr>
            <a:endParaRPr lang="sr-Latn-RS" sz="1400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Lokalne</a:t>
            </a:r>
          </a:p>
          <a:p>
            <a:pPr marL="118872" indent="0">
              <a:buNone/>
            </a:pPr>
            <a:r>
              <a:rPr lang="sr-Latn-RS" sz="2000" b="1" dirty="0"/>
              <a:t>      </a:t>
            </a:r>
            <a:r>
              <a:rPr lang="sr-Latn-RS" sz="2400" dirty="0"/>
              <a:t>lokalna teritorija kao rezultat potreba za informisanjem u manjim sredinama</a:t>
            </a:r>
            <a:endParaRPr lang="sr-Latn-RS" sz="2000" dirty="0"/>
          </a:p>
          <a:p>
            <a:pPr marL="118872" indent="0">
              <a:buNone/>
            </a:pPr>
            <a:endParaRPr lang="sr-Latn-RS" sz="1400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Regionalne </a:t>
            </a:r>
          </a:p>
          <a:p>
            <a:pPr marL="444500" indent="-327025">
              <a:buNone/>
            </a:pPr>
            <a:r>
              <a:rPr lang="sr-Latn-RS" sz="2000" b="1" dirty="0"/>
              <a:t>      </a:t>
            </a:r>
            <a:r>
              <a:rPr lang="sr-Latn-RS" sz="2400" dirty="0"/>
              <a:t>program za potrebe određenog regiona – više lokalnih teritorija na  tom    području (komparacija između teritorija jedne regije)</a:t>
            </a:r>
            <a:endParaRPr lang="sr-Latn-RS" sz="2000" dirty="0"/>
          </a:p>
          <a:p>
            <a:pPr marL="118872" indent="0">
              <a:buNone/>
            </a:pPr>
            <a:endParaRPr lang="sr-Latn-RS" sz="1600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Nacionalne</a:t>
            </a:r>
          </a:p>
          <a:p>
            <a:pPr marL="444500" indent="-327025">
              <a:buNone/>
            </a:pPr>
            <a:r>
              <a:rPr lang="sr-Latn-RS" sz="1800" b="1" dirty="0"/>
              <a:t>       </a:t>
            </a:r>
            <a:r>
              <a:rPr lang="sr-Latn-RS" sz="2400" dirty="0"/>
              <a:t>zadovoljenje potreba stanovništva na celoj teritoriji – info., obrazovanje, kultura, zabava ...</a:t>
            </a:r>
            <a:endParaRPr lang="en-US" sz="16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0180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Priroda i karakter misije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>
              <a:buClrTx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Ø"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Ø"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Komercijalna TV</a:t>
            </a:r>
          </a:p>
          <a:p>
            <a:pPr marL="438150" indent="-260350">
              <a:buClrTx/>
              <a:buFont typeface="Arial" pitchFamily="34" charset="0"/>
              <a:buChar char="•"/>
            </a:pPr>
            <a:r>
              <a:rPr lang="sr-Latn-RS" sz="2400" dirty="0"/>
              <a:t>osnovni cilj emitovanja je da se obezbedi profit </a:t>
            </a:r>
          </a:p>
          <a:p>
            <a:pPr marL="118872" indent="0">
              <a:buNone/>
            </a:pPr>
            <a:endParaRPr lang="sr-Latn-RS" sz="1400" dirty="0"/>
          </a:p>
          <a:p>
            <a:pPr marL="118872" indent="0">
              <a:buNone/>
            </a:pPr>
            <a:endParaRPr lang="sr-Latn-RS" sz="1400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Javni servis</a:t>
            </a:r>
          </a:p>
          <a:p>
            <a:pPr marL="438150" indent="-260350">
              <a:buClrTx/>
              <a:buFont typeface="Arial" pitchFamily="34" charset="0"/>
              <a:buChar char="•"/>
            </a:pPr>
            <a:r>
              <a:rPr lang="sr-Latn-RS" sz="2400" dirty="0"/>
              <a:t>osnovni cilj emitovanja je da se zadovolje potrebe stanovništva za informacijom, obrazovanjem i zabavom ulažući finansijska sredstva</a:t>
            </a:r>
          </a:p>
          <a:p>
            <a:pPr marL="118872" indent="0">
              <a:buNone/>
            </a:pPr>
            <a:endParaRPr lang="sr-Latn-RS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TV stanica civilnog sektora</a:t>
            </a:r>
          </a:p>
          <a:p>
            <a:pPr marL="438150" indent="-260350">
              <a:buClrTx/>
              <a:buFont typeface="Arial" pitchFamily="34" charset="0"/>
              <a:buChar char="•"/>
            </a:pPr>
            <a:r>
              <a:rPr lang="sr-Latn-RS" sz="2400" dirty="0"/>
              <a:t>neprofitna TV koja zadovoljava specifične interese pojedinih društvenih grupa</a:t>
            </a:r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57228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 vlasništva i način finansiranja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11201400" cy="5181600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Vlasništvo: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privatno 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državno 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mešovito </a:t>
            </a:r>
          </a:p>
          <a:p>
            <a:pPr marL="118872" indent="0">
              <a:buNone/>
            </a:pPr>
            <a:endParaRPr lang="sr-Latn-RS" sz="1400" dirty="0"/>
          </a:p>
          <a:p>
            <a:pPr marL="118872" indent="0">
              <a:buNone/>
            </a:pPr>
            <a:endParaRPr lang="sr-Latn-RS" sz="1400" dirty="0"/>
          </a:p>
          <a:p>
            <a:pPr marL="118872" indent="0">
              <a:buNone/>
            </a:pPr>
            <a:endParaRPr lang="sr-Latn-RS" sz="1400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Način finansiranja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budžetsko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pretplata</a:t>
            </a:r>
          </a:p>
          <a:p>
            <a:pPr marL="630238" indent="-274638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prodaja reklamnog prostora</a:t>
            </a:r>
          </a:p>
        </p:txBody>
      </p:sp>
    </p:spTree>
    <p:extLst>
      <p:ext uri="{BB962C8B-B14F-4D97-AF65-F5344CB8AC3E}">
        <p14:creationId xmlns:p14="http://schemas.microsoft.com/office/powerpoint/2010/main" val="108931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Tipovi TV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1430000" cy="5257800"/>
          </a:xfrm>
        </p:spPr>
        <p:txBody>
          <a:bodyPr>
            <a:normAutofit/>
          </a:bodyPr>
          <a:lstStyle/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sr-Latn-RS" sz="2000" b="1" dirty="0"/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Javni servis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Komercijalna TV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Satelitska 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KDS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Kablovska 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Interaktivna 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Digitalna</a:t>
            </a:r>
          </a:p>
          <a:p>
            <a:pPr marL="576072" lvl="1" indent="-4572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/>
              <a:t>HD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438400"/>
            <a:ext cx="8011882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7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1034</TotalTime>
  <Words>155</Words>
  <Application>Microsoft Office PowerPoint</Application>
  <PresentationFormat>Widescreen</PresentationFormat>
  <Paragraphs>69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Tipovi TV</vt:lpstr>
      <vt:lpstr>Kriterijumi </vt:lpstr>
      <vt:lpstr>Kriterijumi </vt:lpstr>
      <vt:lpstr>Kriterijumi </vt:lpstr>
      <vt:lpstr>Zona servisa</vt:lpstr>
      <vt:lpstr>Zona servisa</vt:lpstr>
      <vt:lpstr>Priroda i karakter misije</vt:lpstr>
      <vt:lpstr>Tip vlasništva i način finansiranja</vt:lpstr>
      <vt:lpstr>Tipovi TV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356</cp:revision>
  <dcterms:created xsi:type="dcterms:W3CDTF">2006-08-16T00:00:00Z</dcterms:created>
  <dcterms:modified xsi:type="dcterms:W3CDTF">2025-08-05T14:56:00Z</dcterms:modified>
</cp:coreProperties>
</file>